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7" r:id="rId5"/>
    <p:sldId id="265" r:id="rId6"/>
    <p:sldId id="266" r:id="rId7"/>
    <p:sldId id="267" r:id="rId8"/>
    <p:sldId id="263" r:id="rId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5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E5AEE-9F9E-44FE-81D1-041CD519DE94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A0466-323D-4FC5-930F-1FA68048A2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5F373-15BB-4159-BDA3-C0DEB8E07C0B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5AEE-B3D3-4F78-BDFC-71DF144067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70675-3A40-4E2B-A9B3-066078920F20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162A3-68EA-4504-8982-830FD1A2F2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233E-6F4F-4E7E-BD5C-89DF3EB8BD25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78CA1-59D3-41F7-A378-B098FD51B1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0B3E7-833D-4DDF-8A82-24AC8F6878AA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CDB8F-4401-4CED-A5CB-F2ECF9FFE6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7118-E514-4C48-A887-6C8CC890C8CA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3A80C-9140-42B5-AC90-7FB5B6D71D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2B1F3-ABFC-4A6F-97A3-5C7B35235EFF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75C16-9464-451F-8D4B-455542C306A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B5529-F534-44E2-9CDE-C049DAE8BD16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BC9F3-1294-495D-8276-166F64128D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8EB88-0223-41C1-8AF3-C55EB38F8CDE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33A4E-DCF6-4F92-86C4-E8E762311A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BEEF8-BD73-47FB-8E0C-B22414891E48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2B99F-3970-4AED-8149-CE27C0C50B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C4D13-DE52-47F1-8866-5C1823DCFB82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E253A-BA74-4361-AE2B-6A45F88B00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753949-027D-45BF-95E4-2DE5E2ADCFB5}" type="datetimeFigureOut">
              <a:rPr lang="it-IT"/>
              <a:pPr>
                <a:defRPr/>
              </a:pPr>
              <a:t>24/05/2013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5D7DD3-AF70-4024-8E43-8F44927AC1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WINTER%20WALTZ%20-%20KITARO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35150" y="3429000"/>
            <a:ext cx="7772400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8000" dirty="0" smtClean="0">
                <a:solidFill>
                  <a:srgbClr val="FF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Preghiera a Maria Ausiliatrice</a:t>
            </a:r>
            <a:r>
              <a:rPr lang="it-IT" sz="8000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/>
            </a:r>
            <a:br>
              <a:rPr lang="it-IT" sz="8000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</a:br>
            <a:endParaRPr lang="it-IT" sz="8000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5" name="WINTER WALTZ - KITAR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3" showWhenStopped="0"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Maria Ausiliatrice  Roma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260350"/>
            <a:ext cx="4608512" cy="6326188"/>
          </a:xfrm>
        </p:spPr>
      </p:pic>
    </p:spTree>
  </p:cSld>
  <p:clrMapOvr>
    <a:masterClrMapping/>
  </p:clrMapOvr>
  <p:transition spd="slow" advClick="0" advTm="6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it-IT" sz="5600" smtClean="0">
                <a:latin typeface="Monotype Corsiva" pitchFamily="66" charset="0"/>
              </a:rPr>
              <a:t>Madre dolcissima Misericordia, Tu che ami ogni famiglia e sei attenta e premurosa per le sue necessità, intervieni presso il Figlio tuo, affinchè in ogni casa non manchi l’amore e l’unità.</a:t>
            </a:r>
          </a:p>
        </p:txBody>
      </p:sp>
    </p:spTree>
  </p:cSld>
  <p:clrMapOvr>
    <a:masterClrMapping/>
  </p:clrMapOvr>
  <p:transition spd="slow" advClick="0" advTm="14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6000" dirty="0" smtClean="0">
                <a:latin typeface="Monotype Corsiva" pitchFamily="66" charset="0"/>
              </a:rPr>
              <a:t>Guarda, oh Maria Santissima, i giovani che cercano una strada nella vita: indica loro il tuo esempio da seguire nel dono di sé per gli altri, nella risposta gioiosa alle chiamate anche impegnative del Signore.</a:t>
            </a:r>
            <a:br>
              <a:rPr lang="it-IT" sz="6000" dirty="0" smtClean="0">
                <a:latin typeface="Monotype Corsiva" pitchFamily="66" charset="0"/>
              </a:rPr>
            </a:br>
            <a:endParaRPr lang="it-IT" sz="53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 advClick="0" advTm="1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0">
              <a:srgbClr val="9C6563"/>
            </a:gs>
            <a:gs pos="0">
              <a:srgbClr val="80302D"/>
            </a:gs>
            <a:gs pos="0">
              <a:srgbClr val="C0524E"/>
            </a:gs>
            <a:gs pos="0">
              <a:srgbClr val="EBDAD4"/>
            </a:gs>
            <a:gs pos="72000">
              <a:srgbClr val="55261C">
                <a:alpha val="0"/>
              </a:srgb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288" y="2636838"/>
            <a:ext cx="8229600" cy="1143000"/>
          </a:xfrm>
        </p:spPr>
        <p:txBody>
          <a:bodyPr/>
          <a:lstStyle/>
          <a:p>
            <a:pPr eaLnBrk="1" hangingPunct="1"/>
            <a:r>
              <a:rPr lang="it-IT" sz="7200" smtClean="0">
                <a:latin typeface="Monotype Corsiva" pitchFamily="66" charset="0"/>
              </a:rPr>
              <a:t>Trovino nelle nostre comunità un ambiente ricco di ascolto e dialogo, per valorizzare le risorse creative e nuove. </a:t>
            </a:r>
            <a:endParaRPr lang="it-IT" sz="7200" smtClean="0"/>
          </a:p>
        </p:txBody>
      </p:sp>
    </p:spTree>
  </p:cSld>
  <p:clrMapOvr>
    <a:masterClrMapping/>
  </p:clrMapOvr>
  <p:transition spd="slow" advClick="0" advTm="9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it-IT" sz="7200" smtClean="0">
                <a:latin typeface="Monotype Corsiva" pitchFamily="66" charset="0"/>
              </a:rPr>
              <a:t>A Te Vergine, aiuto e protezione delle nostre famiglie, ricorriamo umili e confidenti in te. </a:t>
            </a:r>
            <a:endParaRPr lang="it-IT" sz="7200" smtClean="0"/>
          </a:p>
        </p:txBody>
      </p:sp>
    </p:spTree>
  </p:cSld>
  <p:clrMapOvr>
    <a:masterClrMapping/>
  </p:clrMapOvr>
  <p:transition spd="slow" advClick="0" advTm="12000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21336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6000">
                <a:solidFill>
                  <a:srgbClr val="FF0505"/>
                </a:solidFill>
                <a:latin typeface="Monotype Corsiva" pitchFamily="66" charset="0"/>
              </a:rPr>
              <a:t>Maria Aiuto dei Cristiani </a:t>
            </a:r>
          </a:p>
          <a:p>
            <a:pPr algn="ctr"/>
            <a:r>
              <a:rPr lang="it-IT" sz="6000">
                <a:solidFill>
                  <a:srgbClr val="FF0505"/>
                </a:solidFill>
                <a:latin typeface="Monotype Corsiva" pitchFamily="66" charset="0"/>
              </a:rPr>
              <a:t>prega per Noi.</a:t>
            </a:r>
          </a:p>
        </p:txBody>
      </p:sp>
    </p:spTree>
  </p:cSld>
  <p:clrMapOvr>
    <a:masterClrMapping/>
  </p:clrMapOvr>
  <p:transition spd="slow" advClick="0" advTm="10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8000"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110</Words>
  <Application>Microsoft Office PowerPoint</Application>
  <PresentationFormat>Presentazione su schermo (4:3)</PresentationFormat>
  <Paragraphs>7</Paragraphs>
  <Slides>8</Slides>
  <Notes>0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Monotype Corsiva</vt:lpstr>
      <vt:lpstr>Tema di Office</vt:lpstr>
      <vt:lpstr>Preghiera a Maria Ausiliatrice </vt:lpstr>
      <vt:lpstr>Diapositiva 2</vt:lpstr>
      <vt:lpstr>Madre dolcissima Misericordia, Tu che ami ogni famiglia e sei attenta e premurosa per le sue necessità, intervieni presso il Figlio tuo, affinchè in ogni casa non manchi l’amore e l’unità.</vt:lpstr>
      <vt:lpstr>        Guarda, oh Maria Santissima, i giovani che cercano una strada nella vita: indica loro il tuo esempio da seguire nel dono di sé per gli altri, nella risposta gioiosa alle chiamate anche impegnative del Signore. </vt:lpstr>
      <vt:lpstr>Trovino nelle nostre comunità un ambiente ricco di ascolto e dialogo, per valorizzare le risorse creative e nuove. </vt:lpstr>
      <vt:lpstr>A Te Vergine, aiuto e protezione delle nostre famiglie, ricorriamo umili e confidenti in te. 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Preghiera a Maria Ausiliatrice</dc:title>
  <dc:creator>Utente</dc:creator>
  <cp:lastModifiedBy>Guest</cp:lastModifiedBy>
  <cp:revision>91</cp:revision>
  <dcterms:created xsi:type="dcterms:W3CDTF">2013-05-22T14:51:36Z</dcterms:created>
  <dcterms:modified xsi:type="dcterms:W3CDTF">2013-05-24T06:57:31Z</dcterms:modified>
</cp:coreProperties>
</file>